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IBM Plex Sans"/>
      <p:regular r:id="rId15"/>
      <p:bold r:id="rId16"/>
      <p:italic r:id="rId17"/>
      <p:boldItalic r:id="rId18"/>
    </p:embeddedFont>
    <p:embeddedFont>
      <p:font typeface="IBM Plex Sans SemiBol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SemiBold-bold.fntdata"/><Relationship Id="rId22" Type="http://schemas.openxmlformats.org/officeDocument/2006/relationships/font" Target="fonts/IBMPlexSansSemiBold-boldItalic.fntdata"/><Relationship Id="rId21" Type="http://schemas.openxmlformats.org/officeDocument/2006/relationships/font" Target="fonts/IBMPlexSans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IBMPlexSans-regular.fntdata"/><Relationship Id="rId14" Type="http://schemas.openxmlformats.org/officeDocument/2006/relationships/slide" Target="slides/slide9.xml"/><Relationship Id="rId17" Type="http://schemas.openxmlformats.org/officeDocument/2006/relationships/font" Target="fonts/IBMPlexSans-italic.fntdata"/><Relationship Id="rId16" Type="http://schemas.openxmlformats.org/officeDocument/2006/relationships/font" Target="fonts/IBMPlexSans-bold.fntdata"/><Relationship Id="rId19" Type="http://schemas.openxmlformats.org/officeDocument/2006/relationships/font" Target="fonts/IBMPlexSansSemiBold-regular.fntdata"/><Relationship Id="rId18" Type="http://schemas.openxmlformats.org/officeDocument/2006/relationships/font" Target="fonts/IBMPlex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2ebf777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2ebf777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69bd4cfd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69bd4cfd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69bd4cfd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69bd4cfd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2a4e97ef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2a4e97ef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2a4e97ef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2a4e97ef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Relationship Id="rId4" Type="http://schemas.openxmlformats.org/officeDocument/2006/relationships/image" Target="../media/image42.jpg"/><Relationship Id="rId5" Type="http://schemas.openxmlformats.org/officeDocument/2006/relationships/image" Target="../media/image30.png"/><Relationship Id="rId6" Type="http://schemas.openxmlformats.org/officeDocument/2006/relationships/image" Target="../media/image43.jpg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44.jp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37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Relationship Id="rId4" Type="http://schemas.openxmlformats.org/officeDocument/2006/relationships/image" Target="../media/image44.jpg"/><Relationship Id="rId5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Relationship Id="rId4" Type="http://schemas.openxmlformats.org/officeDocument/2006/relationships/image" Target="../media/image37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</a:t>
            </a: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ание 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чек-листов. Практика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3" name="Google Shape;153;p33"/>
          <p:cNvCxnSpPr>
            <a:stCxn id="154" idx="4"/>
            <a:endCxn id="155" idx="0"/>
          </p:cNvCxnSpPr>
          <p:nvPr/>
        </p:nvCxnSpPr>
        <p:spPr>
          <a:xfrm>
            <a:off x="770850" y="41946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33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33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>
            <a:stCxn id="166" idx="4"/>
            <a:endCxn id="169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/>
          </a:p>
        </p:txBody>
      </p:sp>
      <p:cxnSp>
        <p:nvCxnSpPr>
          <p:cNvPr id="173" name="Google Shape;173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540000" y="3740426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540000" y="292826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21163" y="2132290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0" name="Google Shape;190;p34"/>
          <p:cNvCxnSpPr>
            <a:stCxn id="191" idx="4"/>
            <a:endCxn id="192" idx="0"/>
          </p:cNvCxnSpPr>
          <p:nvPr/>
        </p:nvCxnSpPr>
        <p:spPr>
          <a:xfrm>
            <a:off x="770850" y="175507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4"/>
          <p:cNvSpPr/>
          <p:nvPr/>
        </p:nvSpPr>
        <p:spPr>
          <a:xfrm>
            <a:off x="540000" y="292826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540000" y="21234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6" name="Google Shape;196;p34"/>
          <p:cNvCxnSpPr>
            <a:stCxn id="194" idx="4"/>
            <a:endCxn id="197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9" name="Google Shape;199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4" name="Google Shape;204;p34"/>
          <p:cNvCxnSpPr>
            <a:stCxn id="205" idx="4"/>
            <a:endCxn id="206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0" name="Google Shape;210;p34"/>
          <p:cNvCxnSpPr>
            <a:stCxn id="208" idx="4"/>
            <a:endCxn id="211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5" name="Google Shape;215;p34"/>
          <p:cNvSpPr/>
          <p:nvPr/>
        </p:nvSpPr>
        <p:spPr>
          <a:xfrm>
            <a:off x="540000" y="12892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320400" y="13210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21396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2943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3747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5" name="Google Shape;225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540000" y="1129800"/>
            <a:ext cx="681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чек-листов по документации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 rotWithShape="1">
          <a:blip r:embed="rId4">
            <a:alphaModFix/>
          </a:blip>
          <a:srcRect b="0" l="19314" r="57827" t="85981"/>
          <a:stretch/>
        </p:blipFill>
        <p:spPr>
          <a:xfrm flipH="1" rot="10800000">
            <a:off x="1480650" y="403507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187" y="2398301"/>
            <a:ext cx="2369976" cy="20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 rotWithShape="1">
          <a:blip r:embed="rId4">
            <a:alphaModFix/>
          </a:blip>
          <a:srcRect b="0" l="19315" r="58986" t="85981"/>
          <a:stretch/>
        </p:blipFill>
        <p:spPr>
          <a:xfrm>
            <a:off x="-352225" y="4198775"/>
            <a:ext cx="1941801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6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33404" r="0" t="0"/>
          <a:stretch/>
        </p:blipFill>
        <p:spPr>
          <a:xfrm>
            <a:off x="3057784" y="0"/>
            <a:ext cx="608943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837450" y="2053200"/>
            <a:ext cx="74691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Разбор домашнего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задания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6414525" y="572350"/>
            <a:ext cx="1629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2" name="Google Shape;25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075" y="1149562"/>
            <a:ext cx="7565351" cy="31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8600" y="2397050"/>
            <a:ext cx="884300" cy="8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/>
          <p:nvPr/>
        </p:nvSpPr>
        <p:spPr>
          <a:xfrm rot="2700000">
            <a:off x="114826" y="786218"/>
            <a:ext cx="727613" cy="712764"/>
          </a:xfrm>
          <a:prstGeom prst="plus">
            <a:avLst>
              <a:gd fmla="val 36842" name="adj"/>
            </a:avLst>
          </a:prstGeom>
          <a:solidFill>
            <a:srgbClr val="6654E9"/>
          </a:solidFill>
          <a:ln cap="flat" cmpd="sng" w="9525">
            <a:solidFill>
              <a:srgbClr val="665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 rot="2700000">
            <a:off x="7681826" y="3970968"/>
            <a:ext cx="727613" cy="712764"/>
          </a:xfrm>
          <a:prstGeom prst="plus">
            <a:avLst>
              <a:gd fmla="val 36842" name="adj"/>
            </a:avLst>
          </a:prstGeom>
          <a:solidFill>
            <a:srgbClr val="6654E9"/>
          </a:solidFill>
          <a:ln cap="flat" cmpd="sng" w="9525">
            <a:solidFill>
              <a:srgbClr val="6654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#1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/>
        </p:nvSpPr>
        <p:spPr>
          <a:xfrm>
            <a:off x="4238950" y="2634425"/>
            <a:ext cx="474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Корзина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375" y="152400"/>
            <a:ext cx="2415634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3901" y="1500375"/>
            <a:ext cx="1083000" cy="10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